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6" r:id="rId5"/>
    <p:sldId id="267" r:id="rId6"/>
    <p:sldId id="262" r:id="rId7"/>
    <p:sldId id="268" r:id="rId8"/>
    <p:sldId id="269" r:id="rId9"/>
    <p:sldId id="260" r:id="rId10"/>
    <p:sldId id="265" r:id="rId11"/>
    <p:sldId id="263" r:id="rId12"/>
    <p:sldId id="261" r:id="rId13"/>
    <p:sldId id="270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6" autoAdjust="0"/>
    <p:restoredTop sz="94636" autoAdjust="0"/>
  </p:normalViewPr>
  <p:slideViewPr>
    <p:cSldViewPr snapToGrid="0" snapToObjects="1">
      <p:cViewPr>
        <p:scale>
          <a:sx n="70" d="100"/>
          <a:sy n="70" d="100"/>
        </p:scale>
        <p:origin x="280" y="2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-426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7DE1-418E-4B49-AE72-B989D691799A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AF421-1BAD-264B-BF6F-CB8FDA1CB68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3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31-10-17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Kevin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40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9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19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4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70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2CCE-4BC1-9B4F-B589-A82B8C9A6A40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DE2C3-6508-9A47-AA6F-3FDF118FB616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AC67-E6FC-154F-97EE-22B51AF091D3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32DD9-2D74-A64F-B923-CD5BE42DC5A0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FF0D4-9218-0D4B-B9D5-AF189C15819B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12C39-AF05-304E-8D68-32C4D38B722F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F5E6-8665-D747-8D23-1FB89E6B0EAA}" type="datetime1">
              <a:rPr lang="nl-NL" smtClean="0"/>
              <a:t>01-11-17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383-6FCE-564B-86BE-5B24C766AF02}" type="datetime1">
              <a:rPr lang="nl-NL" smtClean="0"/>
              <a:t>01-11-17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E2A56-C1DC-5F4F-8BAB-A1A9DF08DCBB}" type="datetime1">
              <a:rPr lang="nl-NL" smtClean="0"/>
              <a:t>01-11-17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821A-A01A-BC47-A823-034BB1119A4A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E90E-1654-F741-A59C-D5F1A5BBA7C8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68C8-01AB-F844-B0A7-8D76A59EBDE1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 smtClean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5928" y="348882"/>
            <a:ext cx="10940143" cy="2552700"/>
          </a:xfrm>
        </p:spPr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Safety of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Formula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1, </a:t>
            </a:r>
            <a:b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looking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first straight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turn</a:t>
            </a:r>
            <a:endParaRPr lang="nl-NL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85813" y="3250464"/>
            <a:ext cx="7020371" cy="1239894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Kevin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Wilbrink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(6310621)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Jordi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Wippert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(6303013)</a:t>
            </a:r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(2)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7DF-6B18-0546-B13A-3E39FC53D5FE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825625"/>
            <a:ext cx="48133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3649"/>
            <a:ext cx="4605407" cy="419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(3)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nl-NL" dirty="0" err="1" smtClean="0"/>
              <a:t>Proportional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</a:t>
            </a:r>
          </a:p>
          <a:p>
            <a:r>
              <a:rPr lang="nl-NL" dirty="0" smtClean="0"/>
              <a:t>Turn </a:t>
            </a:r>
            <a:r>
              <a:rPr lang="nl-NL" dirty="0" err="1" smtClean="0"/>
              <a:t>distance</a:t>
            </a:r>
            <a:endParaRPr lang="nl-NL" dirty="0" smtClean="0"/>
          </a:p>
          <a:p>
            <a:pPr lvl="1"/>
            <a:r>
              <a:rPr lang="en-US" dirty="0" smtClean="0"/>
              <a:t>S</a:t>
            </a:r>
            <a:r>
              <a:rPr lang="nl-NL" dirty="0" err="1" smtClean="0"/>
              <a:t>mall</a:t>
            </a:r>
            <a:r>
              <a:rPr lang="nl-NL" dirty="0" smtClean="0"/>
              <a:t> </a:t>
            </a:r>
            <a:r>
              <a:rPr lang="nl-NL" dirty="0" err="1" smtClean="0"/>
              <a:t>increasement</a:t>
            </a:r>
            <a:r>
              <a:rPr lang="nl-NL" dirty="0" smtClean="0"/>
              <a:t> of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/>
              <a:t> </a:t>
            </a:r>
            <a:r>
              <a:rPr lang="nl-NL" dirty="0" smtClean="0"/>
              <a:t>  crashes </a:t>
            </a:r>
            <a:r>
              <a:rPr lang="nl-NL" dirty="0"/>
              <a:t>as the </a:t>
            </a:r>
            <a:r>
              <a:rPr lang="nl-NL" dirty="0" err="1" smtClean="0"/>
              <a:t>distance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r>
              <a:rPr lang="nl-NL" dirty="0" smtClean="0"/>
              <a:t> </a:t>
            </a:r>
            <a:r>
              <a:rPr lang="nl-NL" dirty="0" err="1" smtClean="0"/>
              <a:t>longer</a:t>
            </a:r>
            <a:endParaRPr lang="nl-NL" dirty="0" smtClean="0"/>
          </a:p>
          <a:p>
            <a:r>
              <a:rPr lang="nl-NL" dirty="0" smtClean="0"/>
              <a:t>Turn speed</a:t>
            </a:r>
          </a:p>
          <a:p>
            <a:pPr lvl="1"/>
            <a:r>
              <a:rPr lang="nl-NL" dirty="0" smtClean="0"/>
              <a:t>As the speed </a:t>
            </a:r>
            <a:r>
              <a:rPr lang="nl-NL" dirty="0" err="1" smtClean="0"/>
              <a:t>goes</a:t>
            </a:r>
            <a:r>
              <a:rPr lang="nl-NL" dirty="0" smtClean="0"/>
              <a:t> up, the </a:t>
            </a:r>
            <a:r>
              <a:rPr lang="nl-NL" dirty="0" err="1" smtClean="0"/>
              <a:t>amount</a:t>
            </a:r>
            <a:r>
              <a:rPr lang="nl-NL" dirty="0" smtClean="0"/>
              <a:t> of </a:t>
            </a:r>
          </a:p>
          <a:p>
            <a:pPr marL="457200" lvl="1" indent="0">
              <a:buNone/>
            </a:pPr>
            <a:r>
              <a:rPr lang="nl-NL" dirty="0" smtClean="0"/>
              <a:t>   crashes </a:t>
            </a:r>
            <a:r>
              <a:rPr lang="nl-NL" smtClean="0"/>
              <a:t>descreases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217A-C6A4-1D43-BAA1-4B9812B491C6}" type="datetime1">
              <a:rPr lang="nl-NL" smtClean="0"/>
              <a:t>01-11-17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11</a:t>
            </a:fld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31" y="1759884"/>
            <a:ext cx="48133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Future</a:t>
            </a:r>
            <a:r>
              <a:rPr lang="nl-NL" dirty="0" smtClean="0"/>
              <a:t> model </a:t>
            </a:r>
            <a:r>
              <a:rPr lang="nl-NL" dirty="0" err="1" smtClean="0"/>
              <a:t>improvements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Rows</a:t>
            </a:r>
            <a:endParaRPr lang="nl-NL" dirty="0"/>
          </a:p>
          <a:p>
            <a:pPr lvl="1"/>
            <a:r>
              <a:rPr lang="nl-NL" dirty="0" smtClean="0"/>
              <a:t>Crashes</a:t>
            </a:r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1443-C4E2-AC4F-99E3-61A5A1D1F79F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343398"/>
            <a:ext cx="10515600" cy="132261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Our</a:t>
            </a:r>
            <a:r>
              <a:rPr lang="nl-NL" dirty="0" smtClean="0"/>
              <a:t> research shows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there’s</a:t>
            </a:r>
            <a:r>
              <a:rPr lang="nl-NL" dirty="0" smtClean="0"/>
              <a:t> no significant </a:t>
            </a:r>
            <a:r>
              <a:rPr lang="nl-NL" dirty="0" err="1" smtClean="0"/>
              <a:t>indication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change (</a:t>
            </a:r>
            <a:r>
              <a:rPr lang="nl-NL" dirty="0" err="1" smtClean="0"/>
              <a:t>brake</a:t>
            </a:r>
            <a:r>
              <a:rPr lang="nl-NL" dirty="0" smtClean="0"/>
              <a:t>) </a:t>
            </a:r>
            <a:r>
              <a:rPr lang="nl-NL" dirty="0" err="1" smtClean="0"/>
              <a:t>distances</a:t>
            </a:r>
            <a:r>
              <a:rPr lang="nl-NL" dirty="0" smtClean="0"/>
              <a:t>,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</a:t>
            </a:r>
            <a:r>
              <a:rPr lang="nl-NL" dirty="0" err="1" smtClean="0"/>
              <a:t>seems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improved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at </a:t>
            </a:r>
            <a:r>
              <a:rPr lang="nl-NL" dirty="0" err="1" smtClean="0"/>
              <a:t>higher</a:t>
            </a:r>
            <a:r>
              <a:rPr lang="nl-NL" dirty="0" smtClean="0"/>
              <a:t> speeds in turn </a:t>
            </a:r>
            <a:r>
              <a:rPr lang="nl-NL" dirty="0" err="1" smtClean="0"/>
              <a:t>one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1599-CC82-8144-89DE-3BF3EBD07D25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traffic </a:t>
            </a:r>
            <a:r>
              <a:rPr lang="nl-NL" dirty="0" smtClean="0"/>
              <a:t>model</a:t>
            </a:r>
          </a:p>
          <a:p>
            <a:r>
              <a:rPr lang="nl-NL" dirty="0" err="1" smtClean="0"/>
              <a:t>Adjusted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err="1" smtClean="0"/>
              <a:t>Results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conclusion</a:t>
            </a:r>
            <a:endParaRPr lang="nl-NL" dirty="0" smtClean="0"/>
          </a:p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5F12-F9C9-D341-8635-CB1B8916DEF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1</a:t>
            </a:r>
          </a:p>
          <a:p>
            <a:pPr lvl="1"/>
            <a:r>
              <a:rPr lang="nl-NL" dirty="0" smtClean="0"/>
              <a:t>20 </a:t>
            </a:r>
            <a:r>
              <a:rPr lang="nl-NL" dirty="0" err="1" smtClean="0"/>
              <a:t>cars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circuit, 20 per </a:t>
            </a:r>
            <a:r>
              <a:rPr lang="nl-NL" dirty="0" err="1" smtClean="0"/>
              <a:t>season</a:t>
            </a:r>
            <a:r>
              <a:rPr lang="nl-NL" dirty="0" smtClean="0"/>
              <a:t> </a:t>
            </a:r>
            <a:r>
              <a:rPr lang="nl-NL" dirty="0" err="1" smtClean="0"/>
              <a:t>varying</a:t>
            </a:r>
            <a:r>
              <a:rPr lang="nl-NL" dirty="0" smtClean="0"/>
              <a:t> in speeds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layout</a:t>
            </a:r>
            <a:endParaRPr lang="nl-NL" dirty="0" smtClean="0"/>
          </a:p>
          <a:p>
            <a:r>
              <a:rPr lang="nl-NL" dirty="0" smtClean="0"/>
              <a:t>Safety</a:t>
            </a:r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of </a:t>
            </a:r>
            <a:r>
              <a:rPr lang="nl-NL" dirty="0" err="1" smtClean="0"/>
              <a:t>Formula</a:t>
            </a:r>
            <a:r>
              <a:rPr lang="nl-NL" dirty="0" smtClean="0"/>
              <a:t> 1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looking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first straight </a:t>
            </a:r>
            <a:r>
              <a:rPr lang="nl-NL" dirty="0" err="1" smtClean="0"/>
              <a:t>and</a:t>
            </a:r>
            <a:r>
              <a:rPr lang="nl-NL" dirty="0" smtClean="0"/>
              <a:t> turn?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00A-CCB2-2D43-BFCB-62C0F8BAB17D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traffic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r>
              <a:rPr lang="nl-NL" dirty="0" smtClean="0"/>
              <a:t>:</a:t>
            </a:r>
            <a:endParaRPr lang="nl-NL" dirty="0" smtClean="0"/>
          </a:p>
          <a:p>
            <a:pPr lvl="1"/>
            <a:r>
              <a:rPr lang="nl-NL" dirty="0" smtClean="0"/>
              <a:t>Single 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No crashes</a:t>
            </a:r>
          </a:p>
          <a:p>
            <a:r>
              <a:rPr lang="nl-NL" dirty="0" smtClean="0"/>
              <a:t>Steps in </a:t>
            </a:r>
            <a:r>
              <a:rPr lang="nl-NL" dirty="0" err="1" smtClean="0"/>
              <a:t>each</a:t>
            </a:r>
            <a:r>
              <a:rPr lang="nl-NL" dirty="0" smtClean="0"/>
              <a:t> update of the </a:t>
            </a:r>
            <a:r>
              <a:rPr lang="nl-NL" dirty="0" err="1" smtClean="0"/>
              <a:t>simulation</a:t>
            </a:r>
            <a:r>
              <a:rPr lang="nl-NL" dirty="0"/>
              <a:t>: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Slowing</a:t>
            </a:r>
            <a:r>
              <a:rPr lang="nl-NL" dirty="0" smtClean="0"/>
              <a:t> down</a:t>
            </a:r>
          </a:p>
          <a:p>
            <a:pPr lvl="1"/>
            <a:r>
              <a:rPr lang="nl-NL" dirty="0" err="1" smtClean="0"/>
              <a:t>Randomization</a:t>
            </a:r>
            <a:endParaRPr lang="nl-NL" dirty="0" smtClean="0"/>
          </a:p>
          <a:p>
            <a:pPr lvl="1"/>
            <a:r>
              <a:rPr lang="nl-NL" dirty="0" err="1" smtClean="0"/>
              <a:t>Car</a:t>
            </a:r>
            <a:r>
              <a:rPr lang="nl-NL" dirty="0" smtClean="0"/>
              <a:t> motion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0AFE-58DA-4149-BA1F-2A5A9507A12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Constraints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Circuits</a:t>
            </a:r>
            <a:endParaRPr lang="nl-NL" dirty="0"/>
          </a:p>
          <a:p>
            <a:pPr lvl="1"/>
            <a:r>
              <a:rPr lang="nl-NL" dirty="0" err="1" smtClean="0"/>
              <a:t>Startgrid</a:t>
            </a:r>
            <a:endParaRPr lang="nl-NL" dirty="0" smtClean="0"/>
          </a:p>
          <a:p>
            <a:pPr lvl="1"/>
            <a:r>
              <a:rPr lang="nl-NL" dirty="0" smtClean="0"/>
              <a:t>Multi-</a:t>
            </a:r>
            <a:r>
              <a:rPr lang="nl-NL" dirty="0" err="1" smtClean="0"/>
              <a:t>lane</a:t>
            </a:r>
            <a:endParaRPr lang="nl-NL" dirty="0" smtClean="0"/>
          </a:p>
          <a:p>
            <a:pPr lvl="1"/>
            <a:r>
              <a:rPr lang="nl-NL" dirty="0" smtClean="0"/>
              <a:t>Turn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106AF-4861-4545-9DA5-E309E72220DC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661279"/>
            <a:ext cx="3180775" cy="56297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605662" y="365125"/>
            <a:ext cx="1099457" cy="62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/>
              <a:t> </a:t>
            </a:r>
            <a:r>
              <a:rPr lang="nl-NL" dirty="0" smtClean="0"/>
              <a:t>model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50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Steps in </a:t>
            </a:r>
            <a:r>
              <a:rPr lang="nl-NL" dirty="0" err="1"/>
              <a:t>each</a:t>
            </a:r>
            <a:r>
              <a:rPr lang="nl-NL" dirty="0"/>
              <a:t> update of the </a:t>
            </a:r>
            <a:r>
              <a:rPr lang="nl-NL" dirty="0" err="1"/>
              <a:t>simulation</a:t>
            </a:r>
            <a:r>
              <a:rPr lang="nl-NL" dirty="0" smtClean="0"/>
              <a:t>:</a:t>
            </a:r>
            <a:endParaRPr lang="nl-NL" dirty="0"/>
          </a:p>
          <a:p>
            <a:pPr lvl="1"/>
            <a:r>
              <a:rPr lang="nl-NL" dirty="0" err="1" smtClean="0"/>
              <a:t>Accelerating</a:t>
            </a:r>
            <a:endParaRPr lang="nl-NL" dirty="0" smtClean="0"/>
          </a:p>
          <a:p>
            <a:pPr lvl="1"/>
            <a:r>
              <a:rPr lang="nl-NL" dirty="0" smtClean="0"/>
              <a:t>Braking</a:t>
            </a:r>
          </a:p>
          <a:p>
            <a:pPr lvl="1"/>
            <a:r>
              <a:rPr lang="nl-NL" dirty="0" err="1" smtClean="0"/>
              <a:t>Overtaking</a:t>
            </a:r>
            <a:endParaRPr lang="nl-NL" dirty="0" smtClean="0"/>
          </a:p>
          <a:p>
            <a:pPr lvl="1"/>
            <a:r>
              <a:rPr lang="nl-NL" dirty="0" err="1" smtClean="0"/>
              <a:t>Defending</a:t>
            </a:r>
            <a:endParaRPr lang="nl-NL" dirty="0" smtClean="0"/>
          </a:p>
          <a:p>
            <a:pPr lvl="1"/>
            <a:r>
              <a:rPr lang="nl-NL" dirty="0" err="1"/>
              <a:t>O</a:t>
            </a:r>
            <a:r>
              <a:rPr lang="nl-NL" dirty="0" err="1" smtClean="0"/>
              <a:t>ptimal</a:t>
            </a:r>
            <a:r>
              <a:rPr lang="nl-NL" dirty="0" smtClean="0"/>
              <a:t> line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322B5-A9E6-634C-8B95-4EFB4C43E887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 smtClean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/>
          <p:cNvSpPr/>
          <p:nvPr/>
        </p:nvSpPr>
        <p:spPr>
          <a:xfrm>
            <a:off x="7108371" y="865414"/>
            <a:ext cx="4245429" cy="2122715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(3)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behaviour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Last moment switch</a:t>
            </a:r>
          </a:p>
          <a:p>
            <a:pPr lvl="1"/>
            <a:r>
              <a:rPr lang="nl-NL" dirty="0" smtClean="0"/>
              <a:t>Crash/</a:t>
            </a:r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random </a:t>
            </a:r>
            <a:r>
              <a:rPr lang="nl-NL" dirty="0" err="1" smtClean="0"/>
              <a:t>number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A6D1-DA81-D447-B364-4F75D48D921A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/>
          <p:cNvSpPr/>
          <p:nvPr/>
        </p:nvSpPr>
        <p:spPr>
          <a:xfrm flipV="1">
            <a:off x="6466114" y="2988129"/>
            <a:ext cx="5094515" cy="260349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circuit</a:t>
            </a:r>
          </a:p>
          <a:p>
            <a:r>
              <a:rPr lang="nl-NL" dirty="0" smtClean="0"/>
              <a:t>121,747 crashes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6DE53-F64E-7840-B652-9FF3A0F640DE}" type="datetime1">
              <a:rPr lang="nl-NL" smtClean="0"/>
              <a:t>01-11-17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9978"/>
          <a:stretch/>
        </p:blipFill>
        <p:spPr>
          <a:xfrm>
            <a:off x="7076572" y="1027906"/>
            <a:ext cx="3292071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6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C50A-2620-AA49-889A-32F4EEA34A1C}" type="datetime1">
              <a:rPr lang="nl-NL" smtClean="0"/>
              <a:t>01-11-17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 smtClean="0"/>
              <a:t>Methods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572" y="1027906"/>
            <a:ext cx="4113945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279</Words>
  <Application>Microsoft Macintosh PowerPoint</Application>
  <PresentationFormat>Breedbeeld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Office-thema</vt:lpstr>
      <vt:lpstr>Safety of Formula 1,  looking at the first straight and turn</vt:lpstr>
      <vt:lpstr>Content</vt:lpstr>
      <vt:lpstr>Problem introduction</vt:lpstr>
      <vt:lpstr>Nagel-Schreckenberg traffic model</vt:lpstr>
      <vt:lpstr>Adjusted model</vt:lpstr>
      <vt:lpstr>Adjusted model (2)</vt:lpstr>
      <vt:lpstr>Adjusted model (3)</vt:lpstr>
      <vt:lpstr>Simulation</vt:lpstr>
      <vt:lpstr>Results</vt:lpstr>
      <vt:lpstr>Results (2)</vt:lpstr>
      <vt:lpstr>Results (3)</vt:lpstr>
      <vt:lpstr>Discussion</vt:lpstr>
      <vt:lpstr>PowerPoint-presentatie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Microsoft Office-gebruiker</cp:lastModifiedBy>
  <cp:revision>48</cp:revision>
  <dcterms:created xsi:type="dcterms:W3CDTF">2017-10-30T08:12:23Z</dcterms:created>
  <dcterms:modified xsi:type="dcterms:W3CDTF">2017-11-01T09:19:34Z</dcterms:modified>
</cp:coreProperties>
</file>